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63" r:id="rId4"/>
    <p:sldId id="258" r:id="rId5"/>
    <p:sldId id="259" r:id="rId6"/>
    <p:sldId id="260" r:id="rId7"/>
    <p:sldId id="262" r:id="rId8"/>
    <p:sldId id="261" r:id="rId9"/>
  </p:sldIdLst>
  <p:sldSz cx="9144000" cy="5143500" type="screen16x9"/>
  <p:notesSz cx="6858000" cy="9144000"/>
  <p:embeddedFontLst>
    <p:embeddedFont>
      <p:font typeface="Open Sans" charset="0"/>
      <p:regular r:id="rId11"/>
      <p:bold r:id="rId12"/>
      <p:italic r:id="rId13"/>
      <p:boldItalic r:id="rId14"/>
    </p:embeddedFont>
    <p:embeddedFont>
      <p:font typeface="Montserrat" charset="-52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8DF2"/>
    <a:srgbClr val="0F6FE3"/>
    <a:srgbClr val="2F87F1"/>
    <a:srgbClr val="207EF0"/>
    <a:srgbClr val="6BA9F5"/>
    <a:srgbClr val="4F99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-714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316374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1213a43354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g1213a4335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2c5bd215de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g22c5bd215d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2c5bd215de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g22c5bd215d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2c5bd215de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g22c5bd215d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2c5bd215de_0_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22c5bd215de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2c5bd215de_0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22c5bd215de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2c5bd215de_0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22c5bd215de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2c5bd215de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22c5bd215d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Custom Layout">
  <p:cSld name="26_Custom Layou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/>
        </p:nvSpPr>
        <p:spPr>
          <a:xfrm>
            <a:off x="-1353153" y="1753575"/>
            <a:ext cx="7136400" cy="11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AllAboutCode</a:t>
            </a:r>
            <a:endParaRPr sz="43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" name="Google Shape;56;p14"/>
          <p:cNvSpPr txBox="1"/>
          <p:nvPr/>
        </p:nvSpPr>
        <p:spPr>
          <a:xfrm>
            <a:off x="644575" y="1117050"/>
            <a:ext cx="180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000" y="129750"/>
            <a:ext cx="710298" cy="2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365821">
            <a:off x="5049842" y="541526"/>
            <a:ext cx="812465" cy="812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5028">
            <a:off x="7976692" y="3317726"/>
            <a:ext cx="812465" cy="812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684974">
            <a:off x="4802342" y="3823476"/>
            <a:ext cx="812465" cy="81297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Блок-схема: узел 3"/>
          <p:cNvSpPr/>
          <p:nvPr/>
        </p:nvSpPr>
        <p:spPr>
          <a:xfrm>
            <a:off x="5595105" y="1197757"/>
            <a:ext cx="2525790" cy="2257335"/>
          </a:xfrm>
          <a:prstGeom prst="flowChartConnector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1911200" y="73725"/>
            <a:ext cx="4876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 dirty="0">
                <a:solidFill>
                  <a:srgbClr val="0F6F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УЧАСНИКИ КОМАНДИ</a:t>
            </a:r>
            <a:endParaRPr sz="2200" b="1" dirty="0">
              <a:solidFill>
                <a:srgbClr val="0F6FE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1359615" y="2025290"/>
            <a:ext cx="1355700" cy="81697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9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Володимир </a:t>
            </a:r>
            <a:r>
              <a:rPr lang="uk-UA" sz="900" dirty="0" err="1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Богачук</a:t>
            </a:r>
            <a:endParaRPr sz="9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uk-UA" sz="9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9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Тім-лідер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9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Розробник секції </a:t>
            </a:r>
            <a:r>
              <a:rPr lang="en-US" sz="9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Hero</a:t>
            </a:r>
            <a:endParaRPr lang="ru" sz="9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2957194" y="2025290"/>
            <a:ext cx="1392405" cy="81697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Владислав Передній</a:t>
            </a:r>
            <a:endParaRPr sz="9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ru" sz="9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dirty="0" smtClean="0">
                <a:solidFill>
                  <a:schemeClr val="dk1"/>
                </a:solidFill>
                <a:latin typeface="Montserrat"/>
                <a:sym typeface="Montserrat"/>
              </a:rPr>
              <a:t>Скрам-майстер</a:t>
            </a:r>
            <a:endParaRPr lang="en-US" sz="900" dirty="0" smtClean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 smtClean="0">
                <a:solidFill>
                  <a:schemeClr val="dk1"/>
                </a:solidFill>
                <a:latin typeface="Montserrat"/>
                <a:sym typeface="Montserrat"/>
              </a:rPr>
              <a:t>Розробник секції </a:t>
            </a:r>
            <a:r>
              <a:rPr lang="en-US" sz="900" dirty="0">
                <a:solidFill>
                  <a:schemeClr val="dk1"/>
                </a:solidFill>
                <a:latin typeface="Montserrat"/>
                <a:sym typeface="Montserrat"/>
              </a:rPr>
              <a:t>O</a:t>
            </a:r>
            <a:r>
              <a:rPr lang="en-US" sz="900" dirty="0" smtClean="0">
                <a:solidFill>
                  <a:schemeClr val="dk1"/>
                </a:solidFill>
                <a:latin typeface="Montserrat"/>
                <a:sym typeface="Montserrat"/>
              </a:rPr>
              <a:t>ur products</a:t>
            </a:r>
            <a:endParaRPr sz="1200" dirty="0"/>
          </a:p>
        </p:txBody>
      </p:sp>
      <p:sp>
        <p:nvSpPr>
          <p:cNvPr id="69" name="Google Shape;69;p15"/>
          <p:cNvSpPr/>
          <p:nvPr/>
        </p:nvSpPr>
        <p:spPr>
          <a:xfrm>
            <a:off x="4584145" y="2025290"/>
            <a:ext cx="1355700" cy="81697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Олена </a:t>
            </a:r>
            <a:r>
              <a:rPr lang="uk-UA" sz="900" dirty="0" err="1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Зямилева</a:t>
            </a:r>
            <a:endParaRPr lang="uk-UA" sz="900" dirty="0" smtClean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uk-UA" sz="9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 err="1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Розробниця</a:t>
            </a:r>
            <a:r>
              <a:rPr lang="uk-UA" sz="9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секцій </a:t>
            </a:r>
            <a:r>
              <a:rPr lang="en-US" sz="9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Header &amp; Modal window</a:t>
            </a:r>
            <a:endParaRPr sz="9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6225206" y="2025290"/>
            <a:ext cx="1355700" cy="81697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Сергій </a:t>
            </a:r>
            <a:r>
              <a:rPr lang="uk-UA" sz="900" dirty="0" err="1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Мазорчук</a:t>
            </a:r>
            <a:r>
              <a:rPr lang="uk-UA" sz="9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9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uk-UA" sz="9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Розробник секції </a:t>
            </a:r>
            <a:r>
              <a:rPr lang="en-US" sz="9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About-us</a:t>
            </a:r>
            <a:endParaRPr lang="ru" sz="9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1359615" y="4145090"/>
            <a:ext cx="1355700" cy="71647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Марина Бублик</a:t>
            </a:r>
            <a:endParaRPr sz="9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uk-UA" sz="9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 err="1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Розробниця</a:t>
            </a:r>
            <a:r>
              <a:rPr lang="uk-UA" sz="9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секції </a:t>
            </a:r>
            <a:r>
              <a:rPr lang="en-US" sz="9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Clients reviews</a:t>
            </a:r>
            <a:endParaRPr lang="ru" sz="9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2957194" y="4145090"/>
            <a:ext cx="1355700" cy="71647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Андрій </a:t>
            </a:r>
            <a:r>
              <a:rPr lang="uk-UA" sz="900" dirty="0" err="1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Бутенко</a:t>
            </a:r>
            <a:endParaRPr lang="uk-UA" sz="900" dirty="0" smtClean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uk-UA" sz="9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Розробник секції</a:t>
            </a:r>
            <a:r>
              <a:rPr lang="en-US" sz="9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Newsletter</a:t>
            </a:r>
            <a:endParaRPr sz="9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4584144" y="4145090"/>
            <a:ext cx="1355700" cy="71647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Катерина Дрозд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uk-UA" sz="9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 err="1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Розробниця</a:t>
            </a:r>
            <a:r>
              <a:rPr lang="uk-UA" sz="9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секцій </a:t>
            </a:r>
            <a:r>
              <a:rPr lang="en-US" sz="9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Prices &amp; Bestsellers</a:t>
            </a:r>
            <a:endParaRPr sz="9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6225206" y="4145090"/>
            <a:ext cx="1355700" cy="71647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Антоніна Суслова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ru" sz="9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uk-UA" sz="900" dirty="0" err="1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Розробниця</a:t>
            </a:r>
            <a:r>
              <a:rPr lang="uk-UA" sz="9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uk-UA" sz="9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секції </a:t>
            </a:r>
            <a:r>
              <a:rPr lang="en-US" sz="9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Footer</a:t>
            </a:r>
            <a:endParaRPr lang="ru" sz="9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000" y="129750"/>
            <a:ext cx="710298" cy="2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C:\Users\akuma\Desktop\xxx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9" t="-179" r="159" b="28950"/>
          <a:stretch/>
        </p:blipFill>
        <p:spPr bwMode="auto">
          <a:xfrm>
            <a:off x="1259959" y="495322"/>
            <a:ext cx="1555011" cy="146138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kuma\Desktop\photo_2023-08-27_19-57-31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22" b="18757"/>
          <a:stretch/>
        </p:blipFill>
        <p:spPr bwMode="auto">
          <a:xfrm>
            <a:off x="2866530" y="495323"/>
            <a:ext cx="1537030" cy="143088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kuma\Desktop\IMG_7948-removebg-preview-removebg-preview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6" b="17064"/>
          <a:stretch/>
        </p:blipFill>
        <p:spPr bwMode="auto">
          <a:xfrm>
            <a:off x="4502307" y="425960"/>
            <a:ext cx="1519375" cy="156960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kuma\Desktop\my_foto_2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5" b="14232"/>
          <a:stretch/>
        </p:blipFill>
        <p:spPr bwMode="auto">
          <a:xfrm>
            <a:off x="6087221" y="425959"/>
            <a:ext cx="1631670" cy="153074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akuma\Desktop\image (2)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83"/>
          <a:stretch/>
        </p:blipFill>
        <p:spPr bwMode="auto">
          <a:xfrm>
            <a:off x="1407070" y="2894523"/>
            <a:ext cx="1260790" cy="11601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akuma\Desktop\1693048434108541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23" b="20629"/>
          <a:stretch/>
        </p:blipFill>
        <p:spPr bwMode="auto">
          <a:xfrm>
            <a:off x="2977753" y="2871145"/>
            <a:ext cx="1314584" cy="12069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akuma\Desktop\IMG_9260.jp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21"/>
          <a:stretch/>
        </p:blipFill>
        <p:spPr bwMode="auto">
          <a:xfrm>
            <a:off x="4620774" y="2865638"/>
            <a:ext cx="1282440" cy="121240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akuma\Desktop\IMG_3878.jp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4" b="48446"/>
          <a:stretch/>
        </p:blipFill>
        <p:spPr bwMode="auto">
          <a:xfrm>
            <a:off x="6246818" y="2890134"/>
            <a:ext cx="1312476" cy="118791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000" y="129750"/>
            <a:ext cx="710298" cy="2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92;p16"/>
          <p:cNvSpPr txBox="1"/>
          <p:nvPr/>
        </p:nvSpPr>
        <p:spPr>
          <a:xfrm>
            <a:off x="3920775" y="518550"/>
            <a:ext cx="4876800" cy="341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Олександр Трачук</a:t>
            </a:r>
            <a:endParaRPr sz="24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➔"/>
            </a:pP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en-US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lang="ru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років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➔"/>
            </a:pPr>
            <a:r>
              <a:rPr lang="ru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Працівник великої корпорації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➔"/>
            </a:pPr>
            <a:r>
              <a:rPr lang="ru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Цінує порядок та чистоту</a:t>
            </a:r>
            <a:endParaRPr sz="1800" dirty="0" smtClean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➔"/>
            </a:pPr>
            <a:r>
              <a:rPr lang="uk-UA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Займається спортом та відвідує визначні місця по всьому світу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➔"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Потребує </a:t>
            </a:r>
            <a:r>
              <a:rPr lang="ru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того, щоб меблі в його будинку були компактними та однотонними. </a:t>
            </a:r>
            <a:endParaRPr dirty="0" smtClean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Овал 4"/>
          <p:cNvSpPr/>
          <p:nvPr/>
        </p:nvSpPr>
        <p:spPr>
          <a:xfrm>
            <a:off x="856410" y="518550"/>
            <a:ext cx="1924714" cy="2835918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904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000" y="129750"/>
            <a:ext cx="710298" cy="2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83664" y="1393980"/>
            <a:ext cx="1101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>
                <a:solidFill>
                  <a:srgbClr val="0F6FE3"/>
                </a:solidFill>
                <a:latin typeface="Montserrat" charset="-52"/>
              </a:rPr>
              <a:t>Мета сайту:</a:t>
            </a:r>
            <a:endParaRPr lang="ru-RU" sz="1200" dirty="0">
              <a:solidFill>
                <a:srgbClr val="0F6FE3"/>
              </a:solidFill>
              <a:latin typeface="Montserrat" charset="-5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3664" y="1784038"/>
            <a:ext cx="30693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rgbClr val="6BA9F5"/>
              </a:buClr>
              <a:buFont typeface="Arial" pitchFamily="34" charset="0"/>
              <a:buChar char="•"/>
            </a:pPr>
            <a:r>
              <a:rPr lang="uk-UA" sz="1200" dirty="0" smtClean="0">
                <a:solidFill>
                  <a:srgbClr val="2F87F1"/>
                </a:solidFill>
                <a:latin typeface="Montserrat" charset="-52"/>
              </a:rPr>
              <a:t>Ознайомити покупця з асортиментом магазину</a:t>
            </a:r>
          </a:p>
          <a:p>
            <a:pPr marL="171450" indent="-171450">
              <a:buClr>
                <a:srgbClr val="6BA9F5"/>
              </a:buClr>
              <a:buFont typeface="Arial" pitchFamily="34" charset="0"/>
              <a:buChar char="•"/>
            </a:pPr>
            <a:endParaRPr lang="uk-UA" sz="1200" dirty="0">
              <a:solidFill>
                <a:srgbClr val="2F87F1"/>
              </a:solidFill>
              <a:latin typeface="Montserrat" charset="-52"/>
            </a:endParaRPr>
          </a:p>
          <a:p>
            <a:pPr marL="171450" indent="-171450">
              <a:buClr>
                <a:srgbClr val="6BA9F5"/>
              </a:buClr>
              <a:buFont typeface="Arial" pitchFamily="34" charset="0"/>
              <a:buChar char="•"/>
            </a:pPr>
            <a:r>
              <a:rPr lang="uk-UA" sz="1200" dirty="0" smtClean="0">
                <a:solidFill>
                  <a:srgbClr val="2F87F1"/>
                </a:solidFill>
                <a:latin typeface="Montserrat" charset="-52"/>
              </a:rPr>
              <a:t>Продемонструвати переваги серед інших магазинів</a:t>
            </a:r>
            <a:endParaRPr lang="ru-RU" sz="1200" dirty="0">
              <a:solidFill>
                <a:srgbClr val="2F87F1"/>
              </a:solidFill>
              <a:latin typeface="Montserrat" charset="-52"/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3689572" y="942017"/>
            <a:ext cx="5332934" cy="2506608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000" y="129750"/>
            <a:ext cx="710298" cy="2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16451" y="1725461"/>
            <a:ext cx="31342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rgbClr val="3A8DF2"/>
                </a:solidFill>
                <a:latin typeface="Montserrat" charset="-52"/>
              </a:rPr>
              <a:t>Якщо </a:t>
            </a:r>
            <a:r>
              <a:rPr lang="uk-UA" dirty="0" smtClean="0">
                <a:solidFill>
                  <a:srgbClr val="3A8DF2"/>
                </a:solidFill>
                <a:latin typeface="Montserrat" charset="-52"/>
              </a:rPr>
              <a:t>вам необхідні строгі </a:t>
            </a:r>
            <a:r>
              <a:rPr lang="uk-UA" dirty="0">
                <a:solidFill>
                  <a:srgbClr val="3A8DF2"/>
                </a:solidFill>
                <a:latin typeface="Montserrat" charset="-52"/>
              </a:rPr>
              <a:t>та </a:t>
            </a:r>
            <a:r>
              <a:rPr lang="uk-UA" dirty="0" smtClean="0">
                <a:solidFill>
                  <a:srgbClr val="3A8DF2"/>
                </a:solidFill>
                <a:latin typeface="Montserrat" charset="-52"/>
              </a:rPr>
              <a:t>мінімалістичні меблі, </a:t>
            </a:r>
            <a:r>
              <a:rPr lang="uk-UA" dirty="0">
                <a:solidFill>
                  <a:srgbClr val="3A8DF2"/>
                </a:solidFill>
                <a:latin typeface="Montserrat" charset="-52"/>
              </a:rPr>
              <a:t>то цей магазин для вас</a:t>
            </a: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3913376" y="913861"/>
            <a:ext cx="5045187" cy="2577305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/>
        </p:nvSpPr>
        <p:spPr>
          <a:xfrm>
            <a:off x="1432023" y="124213"/>
            <a:ext cx="6745875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 dirty="0" smtClean="0">
                <a:solidFill>
                  <a:srgbClr val="0F6F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Проблеми з якими зустрілась команда під час розробки проєкту</a:t>
            </a:r>
            <a:endParaRPr sz="2400" b="1" dirty="0">
              <a:solidFill>
                <a:srgbClr val="0F6FE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000" y="129750"/>
            <a:ext cx="710298" cy="2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74000" y="1047512"/>
            <a:ext cx="2820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>
                <a:solidFill>
                  <a:srgbClr val="3A8DF2"/>
                </a:solidFill>
                <a:latin typeface="Montserrat" charset="-52"/>
              </a:rPr>
              <a:t>Наша команда зустрілась з такими проблемами:</a:t>
            </a:r>
          </a:p>
          <a:p>
            <a:pPr marL="285750" indent="-285750">
              <a:buClr>
                <a:srgbClr val="3A8DF2"/>
              </a:buClr>
              <a:buFont typeface="Arial" pitchFamily="34" charset="0"/>
              <a:buChar char="•"/>
            </a:pPr>
            <a:r>
              <a:rPr lang="uk-UA" sz="1300" dirty="0" smtClean="0">
                <a:solidFill>
                  <a:srgbClr val="3A8DF2"/>
                </a:solidFill>
                <a:latin typeface="Montserrat" charset="-52"/>
              </a:rPr>
              <a:t>Розмір контейнеру</a:t>
            </a:r>
          </a:p>
          <a:p>
            <a:pPr marL="285750" indent="-285750">
              <a:buClr>
                <a:srgbClr val="3A8DF2"/>
              </a:buClr>
              <a:buFont typeface="Arial" pitchFamily="34" charset="0"/>
              <a:buChar char="•"/>
            </a:pPr>
            <a:r>
              <a:rPr lang="uk-UA" sz="1300" dirty="0" smtClean="0">
                <a:solidFill>
                  <a:srgbClr val="3A8DF2"/>
                </a:solidFill>
                <a:latin typeface="Montserrat" charset="-52"/>
              </a:rPr>
              <a:t>Робота з </a:t>
            </a:r>
            <a:r>
              <a:rPr lang="en-US" sz="1300" dirty="0" smtClean="0">
                <a:solidFill>
                  <a:srgbClr val="3A8DF2"/>
                </a:solidFill>
                <a:latin typeface="Montserrat" charset="-52"/>
              </a:rPr>
              <a:t>GitHub Desktop</a:t>
            </a:r>
            <a:endParaRPr lang="uk-UA" sz="1300" dirty="0">
              <a:solidFill>
                <a:srgbClr val="3A8DF2"/>
              </a:solidFill>
              <a:latin typeface="Montserrat" charset="-52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6189784" y="1047512"/>
            <a:ext cx="2794355" cy="2963637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1185728" y="2021997"/>
            <a:ext cx="4373773" cy="2986016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/>
        </p:nvSpPr>
        <p:spPr>
          <a:xfrm>
            <a:off x="1547125" y="569525"/>
            <a:ext cx="6286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 dirty="0">
                <a:solidFill>
                  <a:srgbClr val="0F6F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Технології які використовувались</a:t>
            </a:r>
            <a:endParaRPr sz="2400" b="1" dirty="0">
              <a:solidFill>
                <a:srgbClr val="0F6FE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928700" y="1678950"/>
            <a:ext cx="1901268" cy="1785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 u="sng" dirty="0">
                <a:solidFill>
                  <a:srgbClr val="3A8DF2"/>
                </a:solidFill>
                <a:latin typeface="Montserrat"/>
                <a:ea typeface="Montserrat"/>
                <a:cs typeface="Montserrat"/>
                <a:sym typeface="Montserrat"/>
              </a:rPr>
              <a:t>Front-end</a:t>
            </a:r>
            <a:endParaRPr sz="2000" b="1" u="sng" dirty="0">
              <a:solidFill>
                <a:srgbClr val="3A8D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A8D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-146050" algn="l" rtl="0">
              <a:spcBef>
                <a:spcPts val="0"/>
              </a:spcBef>
              <a:spcAft>
                <a:spcPts val="0"/>
              </a:spcAft>
              <a:buClr>
                <a:srgbClr val="0F6FE3"/>
              </a:buClr>
              <a:buSzPts val="1400"/>
              <a:buFont typeface="Montserrat"/>
              <a:buChar char="➔"/>
            </a:pPr>
            <a:r>
              <a:rPr lang="ru" dirty="0">
                <a:solidFill>
                  <a:srgbClr val="3A8DF2"/>
                </a:solidFill>
                <a:latin typeface="Montserrat"/>
                <a:ea typeface="Montserrat"/>
                <a:cs typeface="Montserrat"/>
                <a:sym typeface="Montserrat"/>
              </a:rPr>
              <a:t>HTML/CSS</a:t>
            </a:r>
            <a:endParaRPr dirty="0">
              <a:solidFill>
                <a:srgbClr val="3A8D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-146050" algn="l" rtl="0">
              <a:spcBef>
                <a:spcPts val="0"/>
              </a:spcBef>
              <a:spcAft>
                <a:spcPts val="0"/>
              </a:spcAft>
              <a:buClr>
                <a:srgbClr val="0F6FE3"/>
              </a:buClr>
              <a:buSzPts val="1400"/>
              <a:buFont typeface="Montserrat"/>
              <a:buChar char="➔"/>
            </a:pPr>
            <a:r>
              <a:rPr lang="ru" dirty="0" smtClean="0">
                <a:solidFill>
                  <a:srgbClr val="3A8DF2"/>
                </a:solidFill>
                <a:latin typeface="Montserrat"/>
                <a:ea typeface="Montserrat"/>
                <a:cs typeface="Montserrat"/>
                <a:sym typeface="Montserrat"/>
              </a:rPr>
              <a:t>JavaScript</a:t>
            </a:r>
          </a:p>
          <a:p>
            <a:pPr marL="228600" lvl="0" indent="-146050">
              <a:buClr>
                <a:srgbClr val="0F6FE3"/>
              </a:buClr>
              <a:buSzPts val="1400"/>
              <a:buFont typeface="Montserrat"/>
              <a:buChar char="➔"/>
            </a:pPr>
            <a:r>
              <a:rPr lang="en-US" dirty="0" smtClean="0">
                <a:solidFill>
                  <a:srgbClr val="3A8DF2"/>
                </a:solidFill>
                <a:latin typeface="Montserrat" charset="-52"/>
              </a:rPr>
              <a:t>Animate.css</a:t>
            </a:r>
          </a:p>
          <a:p>
            <a:pPr marL="228600" lvl="0" indent="-146050">
              <a:buClr>
                <a:srgbClr val="0F6FE3"/>
              </a:buClr>
              <a:buSzPts val="1400"/>
              <a:buFont typeface="Montserrat"/>
              <a:buChar char="➔"/>
            </a:pPr>
            <a:r>
              <a:rPr lang="en-US" dirty="0" smtClean="0">
                <a:solidFill>
                  <a:srgbClr val="3A8DF2"/>
                </a:solidFill>
                <a:latin typeface="Montserrat" charset="-52"/>
                <a:ea typeface="Montserrat"/>
                <a:cs typeface="Montserrat"/>
                <a:sym typeface="Montserrat"/>
              </a:rPr>
              <a:t>Animista.net</a:t>
            </a:r>
          </a:p>
          <a:p>
            <a:pPr marL="228600" lvl="0" indent="-146050">
              <a:buClr>
                <a:srgbClr val="0F6FE3"/>
              </a:buClr>
              <a:buSzPts val="1400"/>
              <a:buFont typeface="Montserrat"/>
              <a:buChar char="➔"/>
            </a:pPr>
            <a:r>
              <a:rPr lang="en-US" dirty="0" smtClean="0">
                <a:solidFill>
                  <a:srgbClr val="3A8DF2"/>
                </a:solidFill>
                <a:latin typeface="Montserrat" charset="-52"/>
                <a:ea typeface="Montserrat"/>
                <a:cs typeface="Montserrat"/>
                <a:sym typeface="Montserrat"/>
              </a:rPr>
              <a:t>Modal-menu.js</a:t>
            </a:r>
            <a:endParaRPr dirty="0">
              <a:solidFill>
                <a:srgbClr val="3A8DF2"/>
              </a:solidFill>
              <a:latin typeface="Montserrat" charset="-52"/>
              <a:ea typeface="Montserrat"/>
              <a:cs typeface="Montserrat"/>
              <a:sym typeface="Montserrat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6675089" y="1626850"/>
            <a:ext cx="1515600" cy="1785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 u="sng" dirty="0">
                <a:solidFill>
                  <a:srgbClr val="3A8DF2"/>
                </a:solidFill>
                <a:latin typeface="Montserrat"/>
                <a:ea typeface="Montserrat"/>
                <a:cs typeface="Montserrat"/>
                <a:sym typeface="Montserrat"/>
              </a:rPr>
              <a:t>Utilites</a:t>
            </a:r>
            <a:endParaRPr b="1" u="sng" dirty="0">
              <a:solidFill>
                <a:srgbClr val="3A8D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u="sng" dirty="0">
              <a:solidFill>
                <a:srgbClr val="3A8D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-146050" algn="l" rtl="0">
              <a:spcBef>
                <a:spcPts val="0"/>
              </a:spcBef>
              <a:spcAft>
                <a:spcPts val="0"/>
              </a:spcAft>
              <a:buClr>
                <a:srgbClr val="0F6FE3"/>
              </a:buClr>
              <a:buSzPts val="1400"/>
              <a:buFont typeface="Montserrat"/>
              <a:buChar char="➔"/>
            </a:pPr>
            <a:r>
              <a:rPr lang="ru" dirty="0">
                <a:solidFill>
                  <a:srgbClr val="3A8DF2"/>
                </a:solidFill>
                <a:latin typeface="Montserrat"/>
                <a:ea typeface="Montserrat"/>
                <a:cs typeface="Montserrat"/>
                <a:sym typeface="Montserrat"/>
              </a:rPr>
              <a:t>VSCode</a:t>
            </a:r>
            <a:endParaRPr dirty="0">
              <a:solidFill>
                <a:srgbClr val="3A8D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-146050" algn="l" rtl="0">
              <a:spcBef>
                <a:spcPts val="0"/>
              </a:spcBef>
              <a:spcAft>
                <a:spcPts val="0"/>
              </a:spcAft>
              <a:buClr>
                <a:srgbClr val="0F6FE3"/>
              </a:buClr>
              <a:buSzPts val="1400"/>
              <a:buFont typeface="Montserrat"/>
              <a:buChar char="➔"/>
            </a:pPr>
            <a:r>
              <a:rPr lang="ru" dirty="0" smtClean="0">
                <a:solidFill>
                  <a:srgbClr val="3A8DF2"/>
                </a:solidFill>
                <a:latin typeface="Montserrat"/>
                <a:ea typeface="Montserrat"/>
                <a:cs typeface="Montserrat"/>
                <a:sym typeface="Montserrat"/>
              </a:rPr>
              <a:t>Figma</a:t>
            </a:r>
            <a:endParaRPr dirty="0">
              <a:solidFill>
                <a:srgbClr val="3A8D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-146050" algn="l" rtl="0">
              <a:spcBef>
                <a:spcPts val="0"/>
              </a:spcBef>
              <a:spcAft>
                <a:spcPts val="0"/>
              </a:spcAft>
              <a:buClr>
                <a:srgbClr val="0F6FE3"/>
              </a:buClr>
              <a:buSzPts val="1400"/>
              <a:buFont typeface="Montserrat"/>
              <a:buChar char="➔"/>
            </a:pPr>
            <a:r>
              <a:rPr lang="ru" dirty="0">
                <a:solidFill>
                  <a:srgbClr val="3A8DF2"/>
                </a:solidFill>
                <a:latin typeface="Montserrat"/>
                <a:ea typeface="Montserrat"/>
                <a:cs typeface="Montserrat"/>
                <a:sym typeface="Montserrat"/>
              </a:rPr>
              <a:t>Git/GitHub</a:t>
            </a:r>
            <a:endParaRPr dirty="0">
              <a:solidFill>
                <a:srgbClr val="3A8D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A8DF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A8DF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000" y="129750"/>
            <a:ext cx="710298" cy="215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636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/>
        </p:nvSpPr>
        <p:spPr>
          <a:xfrm>
            <a:off x="2437775" y="443025"/>
            <a:ext cx="4117800" cy="15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 dirty="0">
                <a:solidFill>
                  <a:srgbClr val="0F6F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Дякуємо за увагу!</a:t>
            </a:r>
            <a:endParaRPr sz="4000" b="1" dirty="0">
              <a:solidFill>
                <a:srgbClr val="0F6FE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000" y="129750"/>
            <a:ext cx="710298" cy="2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1650" y="1915375"/>
            <a:ext cx="2658135" cy="284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151</Words>
  <Application>Microsoft Office PowerPoint</Application>
  <PresentationFormat>Экран (16:9)</PresentationFormat>
  <Paragraphs>59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Open Sans</vt:lpstr>
      <vt:lpstr>Montserrat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akuma</dc:creator>
  <cp:lastModifiedBy>akuma</cp:lastModifiedBy>
  <cp:revision>33</cp:revision>
  <dcterms:modified xsi:type="dcterms:W3CDTF">2023-08-29T16:29:37Z</dcterms:modified>
</cp:coreProperties>
</file>